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BARTON SKWY (Menchaca Rd)
Intersection ID: 5151991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BARTON SKWY (Menchaca Rd)
Intersection ID: 5151991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Lane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BARTON SKWY (Menchaca Rd)
Intersection ID: 5151991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BARTON SKWY (Menchaca Rd)
Intersection ID: 5151991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